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8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4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BEB2-64C7-40E1-A822-493F46366E8F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C9A5-FAD3-4680-B02B-6CCB1FBD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50 mega Watt (AC) Solar farm – 350 Acres - Alpine, Texas. </a:t>
            </a:r>
            <a:br>
              <a:rPr lang="en-US" sz="2000" dirty="0"/>
            </a:br>
            <a:r>
              <a:rPr lang="en-US" sz="2000" dirty="0"/>
              <a:t>Energy Harvest for the City of Houston. View looking ESE</a:t>
            </a:r>
            <a:br>
              <a:rPr lang="en-US" sz="2000" dirty="0"/>
            </a:br>
            <a:r>
              <a:rPr lang="en-US" sz="2000" dirty="0" err="1"/>
              <a:t>Solairedirect</a:t>
            </a:r>
            <a:r>
              <a:rPr lang="en-US" sz="2000" dirty="0"/>
              <a:t> / </a:t>
            </a:r>
            <a:r>
              <a:rPr lang="en-US" sz="2000" dirty="0" err="1"/>
              <a:t>Engie</a:t>
            </a:r>
            <a:r>
              <a:rPr lang="en-US" sz="2000" dirty="0"/>
              <a:t> Solar – developer of the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96052"/>
            <a:ext cx="9144000" cy="44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"/>
    </mc:Choice>
    <mc:Fallback xmlns="">
      <p:transition spd="slow" advTm="8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563E-F803-4F47-90D1-3F291BB3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464987" cy="2913806"/>
          </a:xfrm>
        </p:spPr>
        <p:txBody>
          <a:bodyPr>
            <a:normAutofit/>
          </a:bodyPr>
          <a:lstStyle/>
          <a:p>
            <a:r>
              <a:rPr lang="en-US" sz="3100" b="1" dirty="0"/>
              <a:t>Array – 32’ x 81’ before a high wind event. </a:t>
            </a:r>
            <a:br>
              <a:rPr lang="en-US" sz="3100" b="1" dirty="0"/>
            </a:br>
            <a:r>
              <a:rPr lang="en-US" sz="3100" dirty="0"/>
              <a:t>The wind flipped the some panels off of the structure as a monolith. The panels were together, as well as tied to the wooden frame. There may have been thermal cycling, weakening the fasteners.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501F14B-AE33-41CE-9086-CE7C35C39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29000"/>
            <a:ext cx="6477000" cy="2743200"/>
          </a:xfrm>
        </p:spPr>
      </p:pic>
    </p:spTree>
    <p:extLst>
      <p:ext uri="{BB962C8B-B14F-4D97-AF65-F5344CB8AC3E}">
        <p14:creationId xmlns:p14="http://schemas.microsoft.com/office/powerpoint/2010/main" val="380573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Trackers were designed by NexTracker.com, </a:t>
            </a:r>
            <a:br>
              <a:rPr lang="en-US" sz="2800" dirty="0"/>
            </a:br>
            <a:r>
              <a:rPr lang="en-US" sz="2800" dirty="0"/>
              <a:t>the dominant tracker manufacturer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61478" cy="4191000"/>
          </a:xfrm>
        </p:spPr>
      </p:pic>
    </p:spTree>
    <p:extLst>
      <p:ext uri="{BB962C8B-B14F-4D97-AF65-F5344CB8AC3E}">
        <p14:creationId xmlns:p14="http://schemas.microsoft.com/office/powerpoint/2010/main" val="24560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"/>
    </mc:Choice>
    <mc:Fallback xmlns="">
      <p:transition spd="slow" advTm="13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315 watt solar panel –197,000 Panels</a:t>
            </a:r>
            <a:br>
              <a:rPr lang="en-US" dirty="0"/>
            </a:br>
            <a:r>
              <a:rPr lang="en-US" sz="3600" dirty="0"/>
              <a:t>Note that the were made in Turkey.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835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"/>
    </mc:Choice>
    <mc:Fallback xmlns="">
      <p:transition spd="slow" advTm="8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Mechanism to tilt 80 panels – 25.2 k Watts; 40 to left,40 to right</a:t>
            </a:r>
            <a:br>
              <a:rPr lang="en-US" sz="1800" dirty="0"/>
            </a:br>
            <a:r>
              <a:rPr lang="en-US" sz="1800" dirty="0"/>
              <a:t>1. Small panel on the left provides power for tilt motor – 30 watts.</a:t>
            </a:r>
            <a:br>
              <a:rPr lang="en-US" sz="1800" dirty="0"/>
            </a:br>
            <a:r>
              <a:rPr lang="en-US" sz="1800" dirty="0"/>
              <a:t>2. Worm gearbox is being driven by a small DC motor.  –  The duty cycle is intermittent.</a:t>
            </a:r>
            <a:br>
              <a:rPr lang="en-US" sz="1800" dirty="0"/>
            </a:br>
            <a:r>
              <a:rPr lang="en-US" sz="1800" dirty="0"/>
              <a:t>3. </a:t>
            </a:r>
            <a:r>
              <a:rPr lang="en-US" sz="1800" dirty="0" err="1"/>
              <a:t>Wifi</a:t>
            </a:r>
            <a:r>
              <a:rPr lang="en-US" sz="1800" dirty="0"/>
              <a:t>  antenna (top, partially visible) - communication.</a:t>
            </a:r>
            <a:br>
              <a:rPr lang="en-US" sz="1800" dirty="0"/>
            </a:br>
            <a:r>
              <a:rPr lang="en-US" sz="1800" dirty="0"/>
              <a:t>4. The bent tube allows the center of gravity of the array to be located on the axis of rotation.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105400" cy="3795048"/>
          </a:xfrm>
        </p:spPr>
      </p:pic>
    </p:spTree>
    <p:extLst>
      <p:ext uri="{BB962C8B-B14F-4D97-AF65-F5344CB8AC3E}">
        <p14:creationId xmlns:p14="http://schemas.microsoft.com/office/powerpoint/2010/main" val="30818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"/>
    </mc:Choice>
    <mc:Fallback xmlns="">
      <p:transition spd="slow" advTm="28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Early morning deployment.</a:t>
            </a:r>
            <a:br>
              <a:rPr lang="en-US" sz="3600" dirty="0"/>
            </a:br>
            <a:r>
              <a:rPr lang="en-US" sz="2700" dirty="0"/>
              <a:t>Max tilt angle is so one row does not shade the next row.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745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"/>
    </mc:Choice>
    <mc:Fallback xmlns="">
      <p:transition spd="slow" advTm="24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Looking west – with 2 mega watt inverter from </a:t>
            </a:r>
            <a:r>
              <a:rPr lang="en-US" sz="3200" dirty="0" err="1"/>
              <a:t>Kaco</a:t>
            </a:r>
            <a:r>
              <a:rPr lang="en-US" sz="3200" dirty="0"/>
              <a:t> in San Antonio – 1 of 26. </a:t>
            </a:r>
            <a:br>
              <a:rPr lang="en-US" sz="3200" dirty="0"/>
            </a:br>
            <a:r>
              <a:rPr lang="en-US" sz="2700" dirty="0"/>
              <a:t>Now the inverters are 3 Mega watt each.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24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"/>
    </mc:Choice>
    <mc:Fallback xmlns="">
      <p:transition spd="slow" advTm="10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Shock absorber to dampen out any wind induced vibrations. I noted that the natural frequency of vibration of the beam was 2 cycles per second. Rule of thumb, 2 cycles or higher to avoid flutter.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774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7"/>
    </mc:Choice>
    <mc:Fallback xmlns="">
      <p:transition spd="slow" advTm="61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Intermediate support. The 5” EMT horizontal tube supports the panels. The columns are driven into the soil (30 seconds -typical drive time), using GPS to locate them. The brackets shown, allow slight adjustment, in 3 dimensions.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061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"/>
    </mc:Choice>
    <mc:Fallback xmlns="">
      <p:transition spd="slow" advTm="20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err="1"/>
              <a:t>Google</a:t>
            </a:r>
            <a:r>
              <a:rPr lang="en-US" sz="3200"/>
              <a:t>: Local </a:t>
            </a:r>
            <a:r>
              <a:rPr lang="en-US" sz="3200" dirty="0"/>
              <a:t>Sun Energy in Sealy, Tx</a:t>
            </a:r>
            <a:br>
              <a:rPr lang="en-US" sz="3200" dirty="0"/>
            </a:br>
            <a:r>
              <a:rPr lang="en-US" sz="2400" dirty="0"/>
              <a:t>Destruction due to a microburst – late May,2017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107C56-3C2C-4E0B-A60A-3D04A96E6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1856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178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50 mega Watt (AC) Solar farm – 350 Acres - Alpine, Texas.  Energy Harvest for the City of Houston. View looking ESE Solairedirect / Engie Solar – developer of the project</vt:lpstr>
      <vt:lpstr>The Trackers were designed by NexTracker.com,  the dominant tracker manufacturer</vt:lpstr>
      <vt:lpstr>315 watt solar panel –197,000 Panels Note that the were made in Turkey.</vt:lpstr>
      <vt:lpstr>Mechanism to tilt 80 panels – 25.2 k Watts; 40 to left,40 to right 1. Small panel on the left provides power for tilt motor – 30 watts. 2. Worm gearbox is being driven by a small DC motor.  –  The duty cycle is intermittent. 3. Wifi  antenna (top, partially visible) - communication. 4. The bent tube allows the center of gravity of the array to be located on the axis of rotation.  </vt:lpstr>
      <vt:lpstr>Early morning deployment. Max tilt angle is so one row does not shade the next row.</vt:lpstr>
      <vt:lpstr>Looking west – with 2 mega watt inverter from Kaco in San Antonio – 1 of 26.  Now the inverters are 3 Mega watt each.</vt:lpstr>
      <vt:lpstr>Shock absorber to dampen out any wind induced vibrations. I noted that the natural frequency of vibration of the beam was 2 cycles per second. Rule of thumb, 2 cycles or higher to avoid flutter.</vt:lpstr>
      <vt:lpstr>Intermediate support. The 5” EMT horizontal tube supports the panels. The columns are driven into the soil (30 seconds -typical drive time), using GPS to locate them. The brackets shown, allow slight adjustment, in 3 dimensions.</vt:lpstr>
      <vt:lpstr>Google: Local Sun Energy in Sealy, Tx Destruction due to a microburst – late May,2017</vt:lpstr>
      <vt:lpstr>Array – 32’ x 81’ before a high wind event.  The wind flipped the some panels off of the structure as a monolith. The panels were together, as well as tied to the wooden frame. There may have been thermal cycling, weakening the fasteners.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mega watt farm-energy for the city of Houston - Alpine Texas</dc:title>
  <dc:creator>Bill Swann</dc:creator>
  <cp:lastModifiedBy>BillS</cp:lastModifiedBy>
  <cp:revision>21</cp:revision>
  <dcterms:created xsi:type="dcterms:W3CDTF">2017-04-06T15:34:07Z</dcterms:created>
  <dcterms:modified xsi:type="dcterms:W3CDTF">2019-05-29T16:03:35Z</dcterms:modified>
</cp:coreProperties>
</file>